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612"/>
    <p:restoredTop sz="94716"/>
  </p:normalViewPr>
  <p:slideViewPr>
    <p:cSldViewPr snapToGrid="0">
      <p:cViewPr varScale="1">
        <p:scale>
          <a:sx n="85" d="100"/>
          <a:sy n="85" d="100"/>
        </p:scale>
        <p:origin x="19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86F09-1A14-B391-4684-E70DF385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BCE4A2-0190-55C2-9F14-BE44E2A3B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6C15C-958F-8E2F-635A-1A4F33D39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69E1-3E90-374F-8AF5-34F905B4A2EF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2837-E831-7E68-5677-CA96EB198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79FD4-C5E0-70EC-4B24-00A6AC03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AC98-BE25-E04C-96BC-76B377756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A60E-247C-DBAD-C9C0-A43F4887A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C6C9B-677B-9ED1-B86D-70B33E91F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83D3F-5EBF-7655-E451-1B662674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69E1-3E90-374F-8AF5-34F905B4A2EF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44EBF-E568-5043-BF23-6BC53BED1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19452-CCA5-3794-60A5-8FA7A2B8F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AC98-BE25-E04C-96BC-76B377756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3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B2E1A7-4AC3-B2FE-73FB-04667C42CC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8ACA6-F4C7-6F2D-31EC-0679AE2B9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594CD-D62B-12FA-26DB-B6A7B5952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69E1-3E90-374F-8AF5-34F905B4A2EF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5AAC1-E1BB-6AB3-50A6-F43FB4E3E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5F08-B715-7298-B05F-88651B22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AC98-BE25-E04C-96BC-76B377756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2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E63F7-739F-9792-BAB9-9633AE5E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7161E-1E1B-45CD-138B-FBFA7831F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9E6AF-3CAD-26F1-EEEA-C6BA886F6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69E1-3E90-374F-8AF5-34F905B4A2EF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814DA-E2FA-D4BE-F8C8-2BC065C29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D18D9-52CC-97F1-17E6-33F464694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AC98-BE25-E04C-96BC-76B377756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225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85D49-D146-B282-6944-16E54ACB8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698ED-F376-ADA4-6AD6-516E5D244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1DAB4-C4A8-788D-6A42-477DA18F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69E1-3E90-374F-8AF5-34F905B4A2EF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97D82-F364-8E96-3AEA-40B8C0FB1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3B4B0-A1DA-F004-0969-0D8F9375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AC98-BE25-E04C-96BC-76B377756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35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C4A81-5443-EB99-391D-BA79FDD4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8638B-D94E-16B2-D562-375FA165EF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4FB34-E82F-5811-4483-66AC3E15A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9579A-DE16-F0C0-BFB3-1A0F0BBD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69E1-3E90-374F-8AF5-34F905B4A2EF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BCBD2-E2E4-9B93-3FFB-AF9C2E34E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6474E-68FE-0DFA-E568-E50FF56CB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AC98-BE25-E04C-96BC-76B377756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5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F271-7BE7-7E3B-7FE3-EC83535CB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0794C-82CB-A0A5-6EFA-BEBEFEFAD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772D5-E36B-9CC4-10CA-026810BAB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808488-A5E3-13E9-C06D-C05E0B65C6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53DAE7-719D-FBEA-FF32-CA57AC1DF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F47FC0-6475-A417-A6F3-6B6C0EC1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69E1-3E90-374F-8AF5-34F905B4A2EF}" type="datetimeFigureOut">
              <a:rPr lang="en-US" smtClean="0"/>
              <a:t>5/7/25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3B118C-51B1-ABB9-B71D-C1FBD5408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A9E3FD-F046-F85E-2717-1433EB646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AC98-BE25-E04C-96BC-76B377756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57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DE09B-EC97-6A9F-CEEA-3355C522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DD5F4C-C491-FE90-8648-86DABDE19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69E1-3E90-374F-8AF5-34F905B4A2EF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95033-3F69-2ACD-AE49-7272DF18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AAE10-9BD8-0EBD-570F-020BF6A1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AC98-BE25-E04C-96BC-76B377756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40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5624C-E8A3-1FF0-35FA-2E69DD096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69E1-3E90-374F-8AF5-34F905B4A2EF}" type="datetimeFigureOut">
              <a:rPr lang="en-US" smtClean="0"/>
              <a:t>5/7/25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8046EA-FA57-9838-340A-9FC44340E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513F4-707D-B121-6ABD-11035E338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AC98-BE25-E04C-96BC-76B377756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0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D08A4-8A29-BFB2-8263-0FDB6E514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CD1B1-E43B-3906-D9B2-40D3FC11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8449CB-30AB-8C47-B318-B772E7A38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3AAC3-BFB5-4A51-2583-F3B10B427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69E1-3E90-374F-8AF5-34F905B4A2EF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23589-1AE7-6F5E-98CE-86023348E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E9564-2E9E-8526-194D-E9DF3360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AC98-BE25-E04C-96BC-76B377756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7C84-4B5E-36C8-7927-BE1281D57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594721-00C6-95AE-CBAE-820A55269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D8B1C-E86C-61A7-85E2-7D5E72072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18B77-49D4-7E0F-D3C8-2ED14423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69E1-3E90-374F-8AF5-34F905B4A2EF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02178-654C-7D75-CFA2-747620069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C418F-2E5E-70B3-0E85-336003D1D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AC98-BE25-E04C-96BC-76B377756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78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FA8AE0-3D25-4849-BCB2-36B6753F6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CA8AD-3550-F23E-231D-6B61CBA34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38B6A-97CC-3432-9052-0AE24E78A8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1069E1-3E90-374F-8AF5-34F905B4A2EF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FA950-810A-3C36-3297-3404F0E1A7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AD82A-4808-FC64-1C73-02C0C3FF6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5AC98-BE25-E04C-96BC-76B377756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6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F892-2045-19D7-4384-728FAAE8E3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INSURANCE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D7B8A-9802-616A-57AF-6C71E9332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475747"/>
            <a:ext cx="6096000" cy="2382253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Sai Kalyan </a:t>
            </a:r>
            <a:r>
              <a:rPr lang="en-US" dirty="0" err="1"/>
              <a:t>Arutla</a:t>
            </a:r>
            <a:r>
              <a:rPr lang="en-US" dirty="0"/>
              <a:t> - 2210030343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Lalith Siddhartha </a:t>
            </a:r>
            <a:r>
              <a:rPr lang="en-US" dirty="0" err="1"/>
              <a:t>Macherla</a:t>
            </a:r>
            <a:r>
              <a:rPr lang="en-US" dirty="0"/>
              <a:t> - 2210030334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Koushik Reddy Katta - 2210030253 </a:t>
            </a:r>
          </a:p>
        </p:txBody>
      </p:sp>
    </p:spTree>
    <p:extLst>
      <p:ext uri="{BB962C8B-B14F-4D97-AF65-F5344CB8AC3E}">
        <p14:creationId xmlns:p14="http://schemas.microsoft.com/office/powerpoint/2010/main" val="1793675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aph on a white background&#10;&#10;Description automatically generated">
            <a:extLst>
              <a:ext uri="{FF2B5EF4-FFF2-40B4-BE49-F238E27FC236}">
                <a16:creationId xmlns:a16="http://schemas.microsoft.com/office/drawing/2014/main" id="{FE7560B3-3DF7-DE3A-A4FF-E034E494C1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55" r="660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3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chart&#10;&#10;Description automatically generated">
            <a:extLst>
              <a:ext uri="{FF2B5EF4-FFF2-40B4-BE49-F238E27FC236}">
                <a16:creationId xmlns:a16="http://schemas.microsoft.com/office/drawing/2014/main" id="{1DBF300F-FBD8-C62C-E88D-C8FDA379B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7" y="643467"/>
            <a:ext cx="1051144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15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-up of a hand&#10;&#10;Description automatically generated">
            <a:extLst>
              <a:ext uri="{FF2B5EF4-FFF2-40B4-BE49-F238E27FC236}">
                <a16:creationId xmlns:a16="http://schemas.microsoft.com/office/drawing/2014/main" id="{46384B61-2823-EDF1-831B-30A37A25F4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8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10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-up of a hand&#10;&#10;Description automatically generated">
            <a:extLst>
              <a:ext uri="{FF2B5EF4-FFF2-40B4-BE49-F238E27FC236}">
                <a16:creationId xmlns:a16="http://schemas.microsoft.com/office/drawing/2014/main" id="{257B378D-8349-C253-AFDC-C262E1C0CD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7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88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Close-up of a diagram&#10;&#10;Description automatically generated">
            <a:extLst>
              <a:ext uri="{FF2B5EF4-FFF2-40B4-BE49-F238E27FC236}">
                <a16:creationId xmlns:a16="http://schemas.microsoft.com/office/drawing/2014/main" id="{34C0284C-8CA8-1B2A-88AA-E27BCB0242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09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33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-up of a key&#10;&#10;Description automatically generated">
            <a:extLst>
              <a:ext uri="{FF2B5EF4-FFF2-40B4-BE49-F238E27FC236}">
                <a16:creationId xmlns:a16="http://schemas.microsoft.com/office/drawing/2014/main" id="{1C69848E-ED3B-B417-EAC3-6FBB793FCC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2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48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7FBE737-C240-0B1C-2302-A88830FE68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2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93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drawing a stair&#10;&#10;Description automatically generated">
            <a:extLst>
              <a:ext uri="{FF2B5EF4-FFF2-40B4-BE49-F238E27FC236}">
                <a16:creationId xmlns:a16="http://schemas.microsoft.com/office/drawing/2014/main" id="{E8FB3720-2134-E9FF-3D85-2BD85FC1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7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96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in a group&#10;&#10;Description automatically generated">
            <a:extLst>
              <a:ext uri="{FF2B5EF4-FFF2-40B4-BE49-F238E27FC236}">
                <a16:creationId xmlns:a16="http://schemas.microsoft.com/office/drawing/2014/main" id="{07BB7C1A-82D9-E219-F02E-FF18B47ACB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906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3311B7F5-A07A-4712-6DFD-0B185B05B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0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67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diagram&#10;&#10;Description automatically generated">
            <a:extLst>
              <a:ext uri="{FF2B5EF4-FFF2-40B4-BE49-F238E27FC236}">
                <a16:creationId xmlns:a16="http://schemas.microsoft.com/office/drawing/2014/main" id="{C7C625C0-7BA9-9649-6D03-1C8B9387FD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9" r="-1" b="-1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33522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-up of several post-it notes&#10;&#10;Description automatically generated">
            <a:extLst>
              <a:ext uri="{FF2B5EF4-FFF2-40B4-BE49-F238E27FC236}">
                <a16:creationId xmlns:a16="http://schemas.microsoft.com/office/drawing/2014/main" id="{E6AEDEED-A1D0-FA21-CDFA-3F91958C03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28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looking up at a graph&#10;&#10;Description automatically generated">
            <a:extLst>
              <a:ext uri="{FF2B5EF4-FFF2-40B4-BE49-F238E27FC236}">
                <a16:creationId xmlns:a16="http://schemas.microsoft.com/office/drawing/2014/main" id="{4DDC8CB6-FBB0-B91C-A772-6BB17CA062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22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aper&#10;&#10;Description automatically generated">
            <a:extLst>
              <a:ext uri="{FF2B5EF4-FFF2-40B4-BE49-F238E27FC236}">
                <a16:creationId xmlns:a16="http://schemas.microsoft.com/office/drawing/2014/main" id="{7AE2D29C-B426-AB8F-709E-16880CCA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4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9427B8-4D04-499B-ADC4-C02F51AE0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525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4758F-AE3C-4CC9-B58A-FF0B12987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263317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55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4642839-E323-6270-5692-E1F3453FB3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22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9427B8-4D04-499B-ADC4-C02F51AE0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525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4758F-AE3C-4CC9-B58A-FF0B12987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263317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79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drawing a face on a whiteboard&#10;&#10;Description automatically generated">
            <a:extLst>
              <a:ext uri="{FF2B5EF4-FFF2-40B4-BE49-F238E27FC236}">
                <a16:creationId xmlns:a16="http://schemas.microsoft.com/office/drawing/2014/main" id="{630D675A-9194-9AEA-24AC-96782AB18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47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17</Words>
  <Application>Microsoft Macintosh PowerPoint</Application>
  <PresentationFormat>Widescreen</PresentationFormat>
  <Paragraphs>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INSURANCE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ARUTLA SAI KALYAN .</dc:creator>
  <cp:lastModifiedBy>ARUTLA SAI KALYAN .</cp:lastModifiedBy>
  <cp:revision>5</cp:revision>
  <dcterms:created xsi:type="dcterms:W3CDTF">2025-04-04T06:10:31Z</dcterms:created>
  <dcterms:modified xsi:type="dcterms:W3CDTF">2025-05-07T13:52:09Z</dcterms:modified>
</cp:coreProperties>
</file>